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zh-TW" altLang="en-US" noProof="0" smtClean="0"/>
              <a:t>按一下以編輯母片副標題樣式</a:t>
            </a:r>
            <a:endParaRPr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21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zh-TW" altLang="en-US" noProof="0" smtClean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TW" alt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8191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TW" alt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784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TW" alt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群組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直線接點​​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接點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4156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76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含圖片的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群組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直線接點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​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群組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直線接點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接點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rtlCol="0" anchor="ctr">
            <a:normAutofit/>
          </a:bodyPr>
          <a:lstStyle>
            <a:lvl1pPr algn="l" rtl="0">
              <a:defRPr sz="4400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zh-TW" altLang="en-US" noProof="0" smtClean="0"/>
              <a:t>按一下以編輯母片副標題樣式</a:t>
            </a:r>
            <a:endParaRPr lang="zh-TW" altLang="en-US" noProof="0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圖片預留位置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 rtlCol="0"/>
          <a:lstStyle>
            <a:lvl1pPr marL="0" indent="0" algn="ctr" rtl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smtClean="0"/>
              <a:t>按一下圖示以新增圖片</a:t>
            </a:r>
            <a:endParaRPr lang="zh-TW" altLang="en-US" noProof="0" dirty="0"/>
          </a:p>
        </p:txBody>
      </p:sp>
      <p:sp>
        <p:nvSpPr>
          <p:cNvPr id="19" name="說明文字"/>
          <p:cNvSpPr/>
          <p:nvPr/>
        </p:nvSpPr>
        <p:spPr>
          <a:xfrm>
            <a:off x="12344400" y="0"/>
            <a:ext cx="1295400" cy="6858000"/>
          </a:xfrm>
          <a:prstGeom prst="roundRect">
            <a:avLst>
              <a:gd name="adj" fmla="val 9717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rtl="0"/>
            <a:r>
              <a:rPr lang="zh-TW" altLang="en-US" sz="1200" b="1" i="1" noProof="0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0"/>
              </a:rPr>
              <a:t>附註</a:t>
            </a:r>
            <a:r>
              <a:rPr lang="en-US" altLang="zh-TW" sz="1200" b="1" i="1" noProof="0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0"/>
              </a:rPr>
              <a:t>︰</a:t>
            </a:r>
          </a:p>
          <a:p>
            <a:pPr rtl="0"/>
            <a:r>
              <a:rPr lang="zh-TW" altLang="en-US" sz="1200" i="1" noProof="0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0"/>
              </a:rPr>
              <a:t>若要變更此投影片上的影像，請選取該影像並將其刪除。然後按一下預留位置中的 </a:t>
            </a:r>
            <a:r>
              <a:rPr lang="en-US" altLang="zh-TW" sz="1200" i="1" noProof="0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0"/>
              </a:rPr>
              <a:t>[</a:t>
            </a:r>
            <a:r>
              <a:rPr lang="zh-TW" altLang="en-US" sz="1200" i="1" noProof="0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0"/>
              </a:rPr>
              <a:t>圖片</a:t>
            </a:r>
            <a:r>
              <a:rPr lang="en-US" altLang="zh-TW" sz="1200" i="1" noProof="0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0"/>
              </a:rPr>
              <a:t>] </a:t>
            </a:r>
            <a:r>
              <a:rPr lang="zh-TW" altLang="en-US" sz="1200" i="1" noProof="0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0"/>
              </a:rPr>
              <a:t>圖示以插入您自己的影像。</a:t>
            </a:r>
            <a:endParaRPr lang="zh-TW" altLang="en-US" sz="1200" i="1" noProof="0" dirty="0">
              <a:latin typeface="Microsoft JhengHei UI" panose="020B0604030504040204" pitchFamily="34" charset="-120"/>
              <a:ea typeface="Microsoft JhengHei UI" panose="020B0604030504040204" pitchFamily="34" charset="-12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888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群組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直線接點​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線接點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矩形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noProof="0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grpSp>
          <p:nvGrpSpPr>
            <p:cNvPr id="11" name="群組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直線接點​​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線接點​​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rtlCol="0" anchor="ctr">
            <a:normAutofit/>
          </a:bodyPr>
          <a:lstStyle>
            <a:lvl1pPr algn="l" rtl="0">
              <a:defRPr sz="4400" cap="all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6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86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algn="l" rtl="0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algn="l" rtl="0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</a:lstStyle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400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992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TW" alt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95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TW" altLang="en-US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2831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 algn="l" rtl="0">
              <a:defRPr sz="32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6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zh-TW" alt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4802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  <a:p>
            <a:pPr lvl="5" rtl="0"/>
            <a:r>
              <a:rPr lang="zh-TW" altLang="en-US" noProof="0" dirty="0"/>
              <a:t>第六層</a:t>
            </a:r>
          </a:p>
          <a:p>
            <a:pPr lvl="6" rtl="0"/>
            <a:r>
              <a:rPr lang="zh-TW" altLang="en-US" noProof="0" dirty="0"/>
              <a:t>第七層</a:t>
            </a:r>
          </a:p>
          <a:p>
            <a:pPr lvl="7" rtl="0"/>
            <a:r>
              <a:rPr lang="zh-TW" altLang="en-US" noProof="0" dirty="0"/>
              <a:t>第八層</a:t>
            </a:r>
          </a:p>
          <a:p>
            <a:pPr lvl="8" rtl="0"/>
            <a:r>
              <a:rPr lang="zh-TW" altLang="en-US" noProof="0" dirty="0"/>
              <a:t>第九層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7C398EA-62D2-4B4E-A6DB-B48841289020}" type="datetimeFigureOut">
              <a:rPr lang="zh-TW" altLang="en-US" smtClean="0"/>
              <a:t>2017/12/25</a:t>
            </a:fld>
            <a:endParaRPr lang="zh-TW" altLang="en-US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 rtl="0">
              <a:defRPr sz="1200">
                <a:solidFill>
                  <a:schemeClr val="tx1">
                    <a:lumMod val="60000"/>
                    <a:lumOff val="4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D482A7E-11FB-4910-9B88-F45F5DF81CFE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15" name="群組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直線接點​​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接點​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437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6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Over the dead body</a:t>
            </a: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493783" y="3665702"/>
            <a:ext cx="2121774" cy="1692165"/>
          </a:xfrm>
        </p:spPr>
        <p:txBody>
          <a:bodyPr/>
          <a:lstStyle/>
          <a:p>
            <a:r>
              <a:rPr lang="zh-TW" altLang="en-US" dirty="0" smtClean="0">
                <a:latin typeface="DejaVu Sans Condensed" panose="020B0606030804020204" pitchFamily="34" charset="0"/>
              </a:rPr>
              <a:t>第三</a:t>
            </a:r>
            <a:r>
              <a:rPr lang="zh-TW" altLang="en-US" dirty="0">
                <a:latin typeface="DejaVu Sans Condensed" panose="020B0606030804020204" pitchFamily="34" charset="0"/>
              </a:rPr>
              <a:t>組</a:t>
            </a:r>
            <a:endParaRPr lang="en-US" altLang="zh-TW" dirty="0" smtClean="0">
              <a:latin typeface="DejaVu Sans Condensed" panose="020B0606030804020204" pitchFamily="34" charset="0"/>
            </a:endParaRPr>
          </a:p>
          <a:p>
            <a:r>
              <a:rPr lang="en-US" altLang="zh-TW" dirty="0" smtClean="0">
                <a:latin typeface="DejaVu Sans Condensed" panose="020B0606030804020204" pitchFamily="34" charset="0"/>
              </a:rPr>
              <a:t>0431081 </a:t>
            </a:r>
            <a:r>
              <a:rPr lang="zh-TW" altLang="en-US" dirty="0" smtClean="0">
                <a:latin typeface="DejaVu Sans Condensed" panose="020B0606030804020204" pitchFamily="34" charset="0"/>
              </a:rPr>
              <a:t>劉</a:t>
            </a:r>
            <a:r>
              <a:rPr lang="zh-TW" altLang="en-US" dirty="0">
                <a:latin typeface="DejaVu Sans Condensed" panose="020B0606030804020204" pitchFamily="34" charset="0"/>
              </a:rPr>
              <a:t>芊</a:t>
            </a:r>
            <a:r>
              <a:rPr lang="zh-TW" altLang="en-US" dirty="0" smtClean="0">
                <a:latin typeface="DejaVu Sans Condensed" panose="020B0606030804020204" pitchFamily="34" charset="0"/>
              </a:rPr>
              <a:t>華</a:t>
            </a:r>
            <a:endParaRPr lang="zh-TW" altLang="en-US" dirty="0">
              <a:latin typeface="DejaVu Sans Condensed" panose="020B0606030804020204" pitchFamily="34" charset="0"/>
            </a:endParaRPr>
          </a:p>
          <a:p>
            <a:r>
              <a:rPr lang="en-US" altLang="zh-TW" dirty="0" smtClean="0">
                <a:latin typeface="DejaVu Sans Condensed" panose="020B0606030804020204" pitchFamily="34" charset="0"/>
              </a:rPr>
              <a:t>0431025 </a:t>
            </a:r>
            <a:r>
              <a:rPr lang="zh-TW" altLang="en-US" dirty="0" smtClean="0">
                <a:latin typeface="DejaVu Sans Condensed" panose="020B0606030804020204" pitchFamily="34" charset="0"/>
              </a:rPr>
              <a:t>黃嘉貞</a:t>
            </a:r>
          </a:p>
          <a:p>
            <a:r>
              <a:rPr lang="en-US" altLang="zh-TW" dirty="0" smtClean="0">
                <a:latin typeface="DejaVu Sans Condensed" panose="020B0606030804020204" pitchFamily="34" charset="0"/>
              </a:rPr>
              <a:t>0431005 </a:t>
            </a:r>
            <a:r>
              <a:rPr lang="zh-TW" altLang="en-US" dirty="0" smtClean="0">
                <a:latin typeface="DejaVu Sans Condensed" panose="020B0606030804020204" pitchFamily="34" charset="0"/>
              </a:rPr>
              <a:t>楊韋襦</a:t>
            </a:r>
          </a:p>
          <a:p>
            <a:r>
              <a:rPr lang="en-US" altLang="zh-TW" dirty="0" smtClean="0">
                <a:latin typeface="DejaVu Sans Condensed" panose="020B0606030804020204" pitchFamily="34" charset="0"/>
              </a:rPr>
              <a:t>0432014 </a:t>
            </a:r>
            <a:r>
              <a:rPr lang="zh-TW" altLang="en-US" dirty="0" smtClean="0">
                <a:latin typeface="DejaVu Sans Condensed" panose="020B0606030804020204" pitchFamily="34" charset="0"/>
              </a:rPr>
              <a:t>張簡加珍</a:t>
            </a:r>
            <a:endParaRPr lang="zh-TW" altLang="en-US" dirty="0">
              <a:latin typeface="DejaVu Sans Condensed" panose="020B0606030804020204" pitchFamily="34" charset="0"/>
            </a:endParaRPr>
          </a:p>
          <a:p>
            <a:r>
              <a:rPr lang="en-US" altLang="zh-TW" dirty="0" smtClean="0">
                <a:latin typeface="DejaVu Sans Condensed" panose="020B0606030804020204" pitchFamily="34" charset="0"/>
              </a:rPr>
              <a:t>0441004 </a:t>
            </a:r>
            <a:r>
              <a:rPr lang="zh-TW" altLang="en-US" dirty="0">
                <a:latin typeface="DejaVu Sans Condensed" panose="020B0606030804020204" pitchFamily="34" charset="0"/>
              </a:rPr>
              <a:t>陳柔潔</a:t>
            </a:r>
          </a:p>
          <a:p>
            <a:endParaRPr lang="zh-TW" altLang="en-US" dirty="0">
              <a:latin typeface="DejaVu Sans Condensed" panose="020B06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93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遊戲內容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主頁會</a:t>
            </a:r>
            <a:r>
              <a:rPr lang="zh-TW" altLang="en-US" dirty="0"/>
              <a:t>有進入遊戲的畫面</a:t>
            </a:r>
            <a:r>
              <a:rPr lang="zh-TW" altLang="en-US" dirty="0" smtClean="0"/>
              <a:t>，玩家點</a:t>
            </a:r>
            <a:r>
              <a:rPr lang="zh-TW" altLang="en-US" dirty="0"/>
              <a:t>擊進入按鈕，開始</a:t>
            </a:r>
            <a:r>
              <a:rPr lang="zh-TW" altLang="en-US" dirty="0" smtClean="0"/>
              <a:t>遊戲，滑鼠點</a:t>
            </a:r>
            <a:r>
              <a:rPr lang="zh-TW" altLang="en-US" dirty="0"/>
              <a:t>擊</a:t>
            </a:r>
            <a:r>
              <a:rPr lang="zh-TW" altLang="en-US" dirty="0" smtClean="0"/>
              <a:t>一下</a:t>
            </a:r>
            <a:r>
              <a:rPr lang="zh-TW" altLang="en-US" dirty="0"/>
              <a:t>會開始計數里程數</a:t>
            </a:r>
            <a:r>
              <a:rPr lang="zh-TW" altLang="en-US" dirty="0" smtClean="0"/>
              <a:t>，</a:t>
            </a:r>
            <a:r>
              <a:rPr lang="zh-TW" altLang="en-US" dirty="0"/>
              <a:t>路上會有不同的殭屍頭滾</a:t>
            </a:r>
            <a:r>
              <a:rPr lang="zh-TW" altLang="en-US" dirty="0" smtClean="0"/>
              <a:t>向主角，</a:t>
            </a:r>
            <a:r>
              <a:rPr lang="zh-TW" altLang="en-US" dirty="0"/>
              <a:t>主角</a:t>
            </a:r>
            <a:r>
              <a:rPr lang="zh-TW" altLang="en-US" dirty="0" smtClean="0"/>
              <a:t>必須</a:t>
            </a:r>
            <a:r>
              <a:rPr lang="zh-TW" altLang="en-US" dirty="0"/>
              <a:t>點擊一下啟動跳躍功能，以避開殭屍頭，否則碰到，會扣生命</a:t>
            </a:r>
            <a:r>
              <a:rPr lang="zh-TW" altLang="en-US" dirty="0" smtClean="0"/>
              <a:t>值，生命值用完即結束遊戲。</a:t>
            </a:r>
            <a:endParaRPr lang="zh-TW" altLang="en-US" dirty="0"/>
          </a:p>
          <a:p>
            <a:r>
              <a:rPr lang="zh-TW" altLang="en-US" dirty="0"/>
              <a:t>遊戲</a:t>
            </a:r>
            <a:r>
              <a:rPr lang="zh-TW" altLang="en-US" dirty="0" smtClean="0"/>
              <a:t>音樂：</a:t>
            </a:r>
            <a:r>
              <a:rPr lang="zh-TW" altLang="en-US" dirty="0"/>
              <a:t>背景音樂、跳躍音效、殭屍頭滾動音效、失敗與成功</a:t>
            </a:r>
            <a:r>
              <a:rPr lang="zh-TW" altLang="en-US" dirty="0" smtClean="0"/>
              <a:t>音樂</a:t>
            </a:r>
            <a:r>
              <a:rPr lang="zh-TW" altLang="en-US" dirty="0"/>
              <a:t>。</a:t>
            </a:r>
          </a:p>
          <a:p>
            <a:r>
              <a:rPr lang="zh-TW" altLang="en-US" dirty="0"/>
              <a:t>遊戲</a:t>
            </a:r>
            <a:r>
              <a:rPr lang="zh-TW" altLang="en-US" dirty="0" smtClean="0"/>
              <a:t>功能：</a:t>
            </a:r>
            <a:r>
              <a:rPr lang="zh-TW" altLang="en-US" dirty="0"/>
              <a:t>跑、跳、生命值計算、移動</a:t>
            </a:r>
            <a:r>
              <a:rPr lang="zh-TW" altLang="en-US" smtClean="0"/>
              <a:t>距離計算。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861524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854" y="562581"/>
            <a:ext cx="10043073" cy="567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93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idx="4294967295"/>
          </p:nvPr>
        </p:nvSpPr>
        <p:spPr>
          <a:xfrm>
            <a:off x="136635" y="115614"/>
            <a:ext cx="1513490" cy="554421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遊戲畫面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23" name="直線單箭頭接點 22"/>
          <p:cNvCxnSpPr>
            <a:stCxn id="19" idx="3"/>
          </p:cNvCxnSpPr>
          <p:nvPr/>
        </p:nvCxnSpPr>
        <p:spPr>
          <a:xfrm flipV="1">
            <a:off x="6039159" y="5335197"/>
            <a:ext cx="121321" cy="1246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03903" flipH="1">
            <a:off x="4261593" y="5567445"/>
            <a:ext cx="960782" cy="904647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315990" flipH="1">
            <a:off x="6054949" y="5493882"/>
            <a:ext cx="960782" cy="904647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309572" flipH="1">
            <a:off x="7855019" y="5493882"/>
            <a:ext cx="960781" cy="904646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98956" flipH="1">
            <a:off x="9576586" y="5592125"/>
            <a:ext cx="811807" cy="811807"/>
          </a:xfrm>
          <a:prstGeom prst="rect">
            <a:avLst/>
          </a:prstGeom>
        </p:spPr>
      </p:pic>
      <p:sp>
        <p:nvSpPr>
          <p:cNvPr id="14" name="文字方塊 13"/>
          <p:cNvSpPr txBox="1"/>
          <p:nvPr/>
        </p:nvSpPr>
        <p:spPr>
          <a:xfrm>
            <a:off x="10375850" y="6326826"/>
            <a:ext cx="1687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殭屍的頭會滾過來</a:t>
            </a:r>
            <a:endParaRPr lang="zh-TW" altLang="en-US" sz="1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3136086" y="4477823"/>
            <a:ext cx="2034074" cy="30777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滑鼠點擊可跳躍障礙物</a:t>
            </a:r>
            <a:endParaRPr lang="zh-TW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6" name="直線單箭頭接點 15"/>
          <p:cNvCxnSpPr/>
          <p:nvPr/>
        </p:nvCxnSpPr>
        <p:spPr>
          <a:xfrm flipH="1">
            <a:off x="10375850" y="6634603"/>
            <a:ext cx="155708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手繪多邊形 18"/>
          <p:cNvSpPr/>
          <p:nvPr/>
        </p:nvSpPr>
        <p:spPr>
          <a:xfrm>
            <a:off x="3684842" y="5028079"/>
            <a:ext cx="2354317" cy="799629"/>
          </a:xfrm>
          <a:custGeom>
            <a:avLst/>
            <a:gdLst>
              <a:gd name="connsiteX0" fmla="*/ 0 w 2354317"/>
              <a:gd name="connsiteY0" fmla="*/ 799629 h 799629"/>
              <a:gd name="connsiteX1" fmla="*/ 924910 w 2354317"/>
              <a:gd name="connsiteY1" fmla="*/ 843 h 799629"/>
              <a:gd name="connsiteX2" fmla="*/ 1870841 w 2354317"/>
              <a:gd name="connsiteY2" fmla="*/ 641974 h 799629"/>
              <a:gd name="connsiteX3" fmla="*/ 2354317 w 2354317"/>
              <a:gd name="connsiteY3" fmla="*/ 431767 h 799629"/>
              <a:gd name="connsiteX4" fmla="*/ 2354317 w 2354317"/>
              <a:gd name="connsiteY4" fmla="*/ 431767 h 799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317" h="799629">
                <a:moveTo>
                  <a:pt x="0" y="799629"/>
                </a:moveTo>
                <a:cubicBezTo>
                  <a:pt x="306551" y="413374"/>
                  <a:pt x="613103" y="27119"/>
                  <a:pt x="924910" y="843"/>
                </a:cubicBezTo>
                <a:cubicBezTo>
                  <a:pt x="1236717" y="-25433"/>
                  <a:pt x="1632607" y="570153"/>
                  <a:pt x="1870841" y="641974"/>
                </a:cubicBezTo>
                <a:cubicBezTo>
                  <a:pt x="2109075" y="713795"/>
                  <a:pt x="2354317" y="431767"/>
                  <a:pt x="2354317" y="431767"/>
                </a:cubicBezTo>
                <a:lnTo>
                  <a:pt x="2354317" y="431767"/>
                </a:lnTo>
              </a:path>
            </a:pathLst>
          </a:cu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2" name="群組 31"/>
          <p:cNvGrpSpPr/>
          <p:nvPr/>
        </p:nvGrpSpPr>
        <p:grpSpPr>
          <a:xfrm>
            <a:off x="1973829" y="321918"/>
            <a:ext cx="2324514" cy="454574"/>
            <a:chOff x="2246586" y="348154"/>
            <a:chExt cx="2324514" cy="454574"/>
          </a:xfrm>
        </p:grpSpPr>
        <p:pic>
          <p:nvPicPr>
            <p:cNvPr id="26" name="圖片 25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6586" y="348155"/>
              <a:ext cx="454573" cy="454573"/>
            </a:xfrm>
            <a:prstGeom prst="rect">
              <a:avLst/>
            </a:prstGeom>
          </p:spPr>
        </p:pic>
        <p:pic>
          <p:nvPicPr>
            <p:cNvPr id="27" name="圖片 26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6527" y="348154"/>
              <a:ext cx="454573" cy="454573"/>
            </a:xfrm>
            <a:prstGeom prst="rect">
              <a:avLst/>
            </a:prstGeom>
          </p:spPr>
        </p:pic>
        <p:pic>
          <p:nvPicPr>
            <p:cNvPr id="28" name="圖片 27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8689" y="348155"/>
              <a:ext cx="454573" cy="454573"/>
            </a:xfrm>
            <a:prstGeom prst="rect">
              <a:avLst/>
            </a:prstGeom>
          </p:spPr>
        </p:pic>
        <p:pic>
          <p:nvPicPr>
            <p:cNvPr id="29" name="圖片 28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0581" y="348154"/>
              <a:ext cx="454573" cy="454573"/>
            </a:xfrm>
            <a:prstGeom prst="rect">
              <a:avLst/>
            </a:prstGeom>
          </p:spPr>
        </p:pic>
        <p:pic>
          <p:nvPicPr>
            <p:cNvPr id="30" name="圖片 29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4635" y="348155"/>
              <a:ext cx="454573" cy="454573"/>
            </a:xfrm>
            <a:prstGeom prst="rect">
              <a:avLst/>
            </a:prstGeom>
          </p:spPr>
        </p:pic>
      </p:grpSp>
      <p:sp>
        <p:nvSpPr>
          <p:cNvPr id="34" name="文字方塊 33"/>
          <p:cNvSpPr txBox="1"/>
          <p:nvPr/>
        </p:nvSpPr>
        <p:spPr>
          <a:xfrm>
            <a:off x="10353515" y="175061"/>
            <a:ext cx="15794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 smtClean="0">
                <a:solidFill>
                  <a:schemeClr val="bg1"/>
                </a:solidFill>
                <a:latin typeface="Harrington" panose="04040505050A02020702" pitchFamily="82" charset="0"/>
              </a:rPr>
              <a:t>00123 m</a:t>
            </a:r>
            <a:endParaRPr lang="zh-TW" altLang="en-US" sz="3200" dirty="0">
              <a:solidFill>
                <a:schemeClr val="bg1"/>
              </a:solidFill>
              <a:latin typeface="Harrington" panose="04040505050A02020702" pitchFamily="82" charset="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10521236" y="862275"/>
            <a:ext cx="1181520" cy="30777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里程數計算</a:t>
            </a:r>
            <a:endParaRPr lang="zh-TW" alt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2682363" y="862275"/>
            <a:ext cx="860954" cy="30777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生命</a:t>
            </a:r>
            <a:r>
              <a:rPr lang="zh-TW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值</a:t>
            </a:r>
          </a:p>
        </p:txBody>
      </p:sp>
      <p:pic>
        <p:nvPicPr>
          <p:cNvPr id="38" name="背景音樂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42736" y="1526325"/>
            <a:ext cx="320040" cy="32004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67" y="4631711"/>
            <a:ext cx="2251384" cy="188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83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分工配置表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簡報：陳柔潔</a:t>
            </a:r>
            <a:endParaRPr lang="en-US" altLang="zh-TW" dirty="0" smtClean="0"/>
          </a:p>
          <a:p>
            <a:r>
              <a:rPr lang="zh-TW" altLang="en-US" dirty="0" smtClean="0"/>
              <a:t>報告：</a:t>
            </a:r>
            <a:endParaRPr lang="en-US" altLang="zh-TW" dirty="0" smtClean="0"/>
          </a:p>
          <a:p>
            <a:r>
              <a:rPr lang="zh-TW" altLang="en-US" dirty="0" smtClean="0"/>
              <a:t>美術：</a:t>
            </a:r>
            <a:r>
              <a:rPr lang="zh-TW" altLang="en-US" dirty="0">
                <a:latin typeface="DejaVu Sans Condensed" panose="020B0606030804020204" pitchFamily="34" charset="0"/>
              </a:rPr>
              <a:t>楊韋襦</a:t>
            </a:r>
            <a:r>
              <a:rPr lang="zh-TW" altLang="en-US" dirty="0" smtClean="0"/>
              <a:t>、</a:t>
            </a:r>
            <a:r>
              <a:rPr lang="zh-TW" altLang="en-US" dirty="0" smtClean="0">
                <a:latin typeface="DejaVu Sans Condensed" panose="020B0606030804020204" pitchFamily="34" charset="0"/>
              </a:rPr>
              <a:t>黃嘉貞、</a:t>
            </a:r>
            <a:r>
              <a:rPr lang="zh-TW" altLang="en-US" dirty="0" smtClean="0"/>
              <a:t>劉芊華</a:t>
            </a:r>
            <a:endParaRPr lang="en-US" altLang="zh-TW" dirty="0" smtClean="0"/>
          </a:p>
          <a:p>
            <a:r>
              <a:rPr lang="zh-TW" altLang="en-US" dirty="0" smtClean="0"/>
              <a:t>音效：張簡加</a:t>
            </a:r>
            <a:r>
              <a:rPr lang="zh-TW" altLang="en-US" dirty="0"/>
              <a:t>珍</a:t>
            </a:r>
            <a:endParaRPr lang="en-US" altLang="zh-TW" dirty="0" smtClean="0"/>
          </a:p>
          <a:p>
            <a:r>
              <a:rPr lang="zh-TW" altLang="en-US" dirty="0" smtClean="0"/>
              <a:t>程式：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17322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學術文獻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9411640_TF03431380_TF03431380.potx" id="{923505AA-91E3-4B57-AABA-AC8EA251786D}" vid="{5F9510E3-AB57-464A-AC9C-E4DC9C0F09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108</TotalTime>
  <Words>174</Words>
  <Application>Microsoft Office PowerPoint</Application>
  <PresentationFormat>寬螢幕</PresentationFormat>
  <Paragraphs>23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3" baseType="lpstr">
      <vt:lpstr>DejaVu Sans Condensed</vt:lpstr>
      <vt:lpstr>Euphemia</vt:lpstr>
      <vt:lpstr>Microsoft JhengHei UI</vt:lpstr>
      <vt:lpstr>微軟正黑體</vt:lpstr>
      <vt:lpstr>Arial</vt:lpstr>
      <vt:lpstr>Harrington</vt:lpstr>
      <vt:lpstr>Wingdings</vt:lpstr>
      <vt:lpstr>學術文獻 16x9</vt:lpstr>
      <vt:lpstr>Over the dead body </vt:lpstr>
      <vt:lpstr>遊戲內容</vt:lpstr>
      <vt:lpstr>PowerPoint 簡報</vt:lpstr>
      <vt:lpstr>遊戲畫面</vt:lpstr>
      <vt:lpstr>分工配置表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第三組 Over the dead body</dc:title>
  <dc:creator>RouJie Chen</dc:creator>
  <cp:lastModifiedBy>User</cp:lastModifiedBy>
  <cp:revision>13</cp:revision>
  <dcterms:created xsi:type="dcterms:W3CDTF">2017-12-10T05:10:27Z</dcterms:created>
  <dcterms:modified xsi:type="dcterms:W3CDTF">2017-12-25T03:46:44Z</dcterms:modified>
</cp:coreProperties>
</file>

<file path=docProps/thumbnail.jpeg>
</file>